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7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8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154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479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672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830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388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923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747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46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337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560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9FFE-C64D-4C90-B0D9-F15EDA328CCF}" type="datetimeFigureOut">
              <a:rPr lang="fr-CA" smtClean="0"/>
              <a:t>2021-09-03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52F44-A1FF-49FB-81A5-CF6C83C4E08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92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823863" y="1789824"/>
            <a:ext cx="3654027" cy="533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-5941" y="649357"/>
            <a:ext cx="7559675" cy="10084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2" r="57009"/>
          <a:stretch/>
        </p:blipFill>
        <p:spPr>
          <a:xfrm>
            <a:off x="3670214" y="5530421"/>
            <a:ext cx="2273386" cy="20285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839" y="745087"/>
            <a:ext cx="70719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bg1"/>
                </a:solidFill>
              </a:rPr>
              <a:t>NOUS EMBAUCHONS</a:t>
            </a:r>
          </a:p>
          <a:p>
            <a:r>
              <a:rPr lang="fr-CA" sz="2400" dirty="0" smtClean="0">
                <a:solidFill>
                  <a:schemeClr val="bg1"/>
                </a:solidFill>
              </a:rPr>
              <a:t>VENEZ FAIRE CARRIÈRE CHEZ NOUS !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9767069"/>
            <a:ext cx="7559675" cy="90926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-6167" y="9782237"/>
            <a:ext cx="755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Contactez-nous :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10115496"/>
            <a:ext cx="7559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>
                <a:solidFill>
                  <a:schemeClr val="bg1"/>
                </a:solidFill>
              </a:rPr>
              <a:t>emplois@labenvironex.com</a:t>
            </a:r>
          </a:p>
          <a:p>
            <a:pPr algn="ctr"/>
            <a:r>
              <a:rPr lang="fr-CA" sz="1400" b="1" dirty="0" smtClean="0">
                <a:solidFill>
                  <a:schemeClr val="bg1"/>
                </a:solidFill>
              </a:rPr>
              <a:t>www.labenvironex.com/a-propos/carrieres</a:t>
            </a:r>
            <a:endParaRPr lang="fr-CA" sz="1400" b="1" dirty="0"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048217" y="292661"/>
            <a:ext cx="898844" cy="88392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/>
          <p:cNvSpPr/>
          <p:nvPr/>
        </p:nvSpPr>
        <p:spPr>
          <a:xfrm>
            <a:off x="6463960" y="260682"/>
            <a:ext cx="898844" cy="88392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/>
          <p:cNvSpPr/>
          <p:nvPr/>
        </p:nvSpPr>
        <p:spPr>
          <a:xfrm>
            <a:off x="5250810" y="271315"/>
            <a:ext cx="898844" cy="88392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c'</a:t>
            </a:r>
            <a:endParaRPr lang="fr-CA" dirty="0"/>
          </a:p>
        </p:txBody>
      </p:sp>
      <p:sp>
        <p:nvSpPr>
          <p:cNvPr id="18" name="Organigramme : Délai 17"/>
          <p:cNvSpPr/>
          <p:nvPr/>
        </p:nvSpPr>
        <p:spPr>
          <a:xfrm flipH="1">
            <a:off x="1165860" y="5295066"/>
            <a:ext cx="2707458" cy="1995581"/>
          </a:xfrm>
          <a:prstGeom prst="flowChartDelay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68064"/>
            <a:ext cx="2194561" cy="48463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0287"/>
          <a:stretch/>
        </p:blipFill>
        <p:spPr>
          <a:xfrm>
            <a:off x="0" y="1670437"/>
            <a:ext cx="2790151" cy="25709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5550" y="1838087"/>
            <a:ext cx="3663201" cy="262892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309801" y="1854724"/>
            <a:ext cx="359584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CA" sz="1200" dirty="0" smtClean="0"/>
              <a:t>Nous </a:t>
            </a:r>
            <a:r>
              <a:rPr lang="fr-CA" sz="1200" dirty="0"/>
              <a:t>sommes aujourd’hui </a:t>
            </a:r>
            <a:endParaRPr lang="fr-CA" sz="12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200" dirty="0" smtClean="0"/>
              <a:t>le plus </a:t>
            </a:r>
            <a:r>
              <a:rPr lang="fr-CA" sz="1400" b="1" dirty="0" smtClean="0">
                <a:solidFill>
                  <a:srgbClr val="002060"/>
                </a:solidFill>
              </a:rPr>
              <a:t>grand </a:t>
            </a:r>
            <a:r>
              <a:rPr lang="fr-CA" sz="1400" b="1" dirty="0">
                <a:solidFill>
                  <a:srgbClr val="002060"/>
                </a:solidFill>
              </a:rPr>
              <a:t>laboratoire d’analyses </a:t>
            </a:r>
            <a:r>
              <a:rPr lang="fr-CA" sz="1200" dirty="0"/>
              <a:t>environnementales et agroalimentaires au Québec,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200" dirty="0" smtClean="0"/>
              <a:t>regroupant plus de </a:t>
            </a:r>
            <a:r>
              <a:rPr lang="fr-CA" sz="1400" b="1" dirty="0" smtClean="0">
                <a:solidFill>
                  <a:srgbClr val="002060"/>
                </a:solidFill>
              </a:rPr>
              <a:t>500 spécialistes et techniciens, gestionnaires et professionnels</a:t>
            </a:r>
            <a:r>
              <a:rPr lang="fr-CA" sz="1200" b="1" dirty="0" smtClean="0"/>
              <a:t>.</a:t>
            </a:r>
            <a:endParaRPr lang="fr-CA" sz="1400" b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200" dirty="0"/>
              <a:t>Nous </a:t>
            </a:r>
            <a:r>
              <a:rPr lang="fr-CA" sz="1200" dirty="0"/>
              <a:t>réalisons annuellement plus de deux millions d’analyses microbiologiques et chimiques dans les domaines de l’environnement, l’agroalimentaire et santé-pharmaceutique.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200" dirty="0"/>
              <a:t>Nous réalisons également des essais cliniques à titre de laboratoire de biologie médicale</a:t>
            </a:r>
            <a:r>
              <a:rPr lang="fr-CA" sz="1200" dirty="0" smtClean="0"/>
              <a:t>.</a:t>
            </a:r>
            <a:endParaRPr lang="fr-CA" sz="1200" dirty="0"/>
          </a:p>
        </p:txBody>
      </p:sp>
      <p:sp>
        <p:nvSpPr>
          <p:cNvPr id="2" name="Rectangle 1"/>
          <p:cNvSpPr/>
          <p:nvPr/>
        </p:nvSpPr>
        <p:spPr>
          <a:xfrm>
            <a:off x="3924583" y="4534729"/>
            <a:ext cx="3258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CA" sz="1400" b="1" dirty="0" smtClean="0"/>
              <a:t> Poste temps </a:t>
            </a:r>
            <a:r>
              <a:rPr lang="fr-CA" sz="1400" b="1" dirty="0" smtClean="0"/>
              <a:t>plein</a:t>
            </a:r>
            <a:endParaRPr lang="fr-CA" sz="1400" b="1" dirty="0"/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CA" sz="1400" b="1" dirty="0" smtClean="0"/>
              <a:t> Environnement </a:t>
            </a:r>
            <a:r>
              <a:rPr lang="fr-CA" sz="1400" b="1" dirty="0"/>
              <a:t>de travail dynamique &amp; stimulant 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CA" sz="1400" b="1" dirty="0" smtClean="0"/>
              <a:t> Rémunération compétitive</a:t>
            </a:r>
            <a:endParaRPr lang="fr-CA" sz="1400" b="1" dirty="0"/>
          </a:p>
        </p:txBody>
      </p:sp>
      <p:sp>
        <p:nvSpPr>
          <p:cNvPr id="37" name="Rectangle 36"/>
          <p:cNvSpPr/>
          <p:nvPr/>
        </p:nvSpPr>
        <p:spPr>
          <a:xfrm>
            <a:off x="50984" y="7699965"/>
            <a:ext cx="7442448" cy="205674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/>
          </a:p>
        </p:txBody>
      </p:sp>
      <p:sp>
        <p:nvSpPr>
          <p:cNvPr id="38" name="ZoneTexte 37"/>
          <p:cNvSpPr txBox="1"/>
          <p:nvPr/>
        </p:nvSpPr>
        <p:spPr>
          <a:xfrm>
            <a:off x="1580801" y="7431634"/>
            <a:ext cx="451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002060"/>
                </a:solidFill>
              </a:rPr>
              <a:t>LES AVANTAGES DE TRAVAILLER CHEZ NOUS :</a:t>
            </a:r>
            <a:endParaRPr lang="fr-CA" b="1" dirty="0">
              <a:solidFill>
                <a:srgbClr val="00206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0983" y="7820161"/>
            <a:ext cx="228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/>
              <a:t>Environnement de travail sécuritaire</a:t>
            </a:r>
            <a:endParaRPr lang="fr-CA" sz="1400" b="1" dirty="0"/>
          </a:p>
        </p:txBody>
      </p:sp>
      <p:sp>
        <p:nvSpPr>
          <p:cNvPr id="40" name="ZoneTexte 39"/>
          <p:cNvSpPr txBox="1"/>
          <p:nvPr/>
        </p:nvSpPr>
        <p:spPr>
          <a:xfrm flipH="1">
            <a:off x="4958573" y="8426182"/>
            <a:ext cx="154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lang="fr-CA" dirty="0"/>
              <a:t>Expérience enrichissante</a:t>
            </a:r>
          </a:p>
        </p:txBody>
      </p:sp>
      <p:sp>
        <p:nvSpPr>
          <p:cNvPr id="41" name="ZoneTexte 40"/>
          <p:cNvSpPr txBox="1"/>
          <p:nvPr/>
        </p:nvSpPr>
        <p:spPr>
          <a:xfrm flipH="1">
            <a:off x="4461419" y="9148632"/>
            <a:ext cx="233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>
                <a:solidFill>
                  <a:srgbClr val="002060"/>
                </a:solidFill>
              </a:rPr>
              <a:t>Environnement de travail stimulant</a:t>
            </a:r>
            <a:endParaRPr lang="fr-CA" sz="1400" dirty="0">
              <a:solidFill>
                <a:srgbClr val="00206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 rot="16200000" flipH="1">
            <a:off x="6058448" y="8750930"/>
            <a:ext cx="176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chemeClr val="bg2">
                    <a:lumMod val="50000"/>
                  </a:schemeClr>
                </a:solidFill>
              </a:rPr>
              <a:t>Expertise</a:t>
            </a:r>
            <a:endParaRPr lang="fr-C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 flipH="1">
            <a:off x="686117" y="9135380"/>
            <a:ext cx="188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smtClean="0"/>
              <a:t>Une référence en matière de laboratoire</a:t>
            </a:r>
            <a:endParaRPr lang="fr-CA" sz="1200" dirty="0"/>
          </a:p>
        </p:txBody>
      </p:sp>
      <p:sp>
        <p:nvSpPr>
          <p:cNvPr id="44" name="ZoneTexte 43"/>
          <p:cNvSpPr txBox="1"/>
          <p:nvPr/>
        </p:nvSpPr>
        <p:spPr>
          <a:xfrm flipH="1">
            <a:off x="2292121" y="7782874"/>
            <a:ext cx="1548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/>
              <a:t>Respect</a:t>
            </a:r>
            <a:endParaRPr lang="fr-CA" sz="2000" b="1" dirty="0"/>
          </a:p>
        </p:txBody>
      </p:sp>
      <p:sp>
        <p:nvSpPr>
          <p:cNvPr id="45" name="ZoneTexte 44"/>
          <p:cNvSpPr txBox="1"/>
          <p:nvPr/>
        </p:nvSpPr>
        <p:spPr>
          <a:xfrm flipH="1">
            <a:off x="3324955" y="8574723"/>
            <a:ext cx="154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>
                <a:solidFill>
                  <a:schemeClr val="bg1">
                    <a:lumMod val="65000"/>
                  </a:schemeClr>
                </a:solidFill>
              </a:rPr>
              <a:t>Esprit d’équipe</a:t>
            </a:r>
            <a:endParaRPr lang="fr-C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rot="16200000" flipH="1">
            <a:off x="2106844" y="8834359"/>
            <a:ext cx="154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/>
              <a:t>Orientation client</a:t>
            </a:r>
            <a:endParaRPr lang="fr-CA" sz="1400" b="1" dirty="0"/>
          </a:p>
        </p:txBody>
      </p:sp>
      <p:sp>
        <p:nvSpPr>
          <p:cNvPr id="47" name="ZoneTexte 46"/>
          <p:cNvSpPr txBox="1"/>
          <p:nvPr/>
        </p:nvSpPr>
        <p:spPr>
          <a:xfrm flipH="1">
            <a:off x="3782643" y="7826844"/>
            <a:ext cx="180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Engagement et mobilisation</a:t>
            </a:r>
            <a:endParaRPr lang="fr-CA" sz="1400" dirty="0"/>
          </a:p>
        </p:txBody>
      </p:sp>
      <p:sp>
        <p:nvSpPr>
          <p:cNvPr id="48" name="ZoneTexte 47"/>
          <p:cNvSpPr txBox="1"/>
          <p:nvPr/>
        </p:nvSpPr>
        <p:spPr>
          <a:xfrm flipH="1">
            <a:off x="5519378" y="7844508"/>
            <a:ext cx="154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chemeClr val="accent2"/>
                </a:solidFill>
              </a:rPr>
              <a:t>Équipe dynamique</a:t>
            </a:r>
            <a:endParaRPr lang="fr-CA" sz="1400" b="1" dirty="0">
              <a:solidFill>
                <a:schemeClr val="accent2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 flipH="1">
            <a:off x="3185022" y="9206964"/>
            <a:ext cx="147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smtClean="0">
                <a:solidFill>
                  <a:schemeClr val="accent2"/>
                </a:solidFill>
              </a:rPr>
              <a:t>Stationnement</a:t>
            </a:r>
          </a:p>
          <a:p>
            <a:pPr algn="ctr"/>
            <a:r>
              <a:rPr lang="fr-CA" sz="1200" b="1" dirty="0" smtClean="0">
                <a:solidFill>
                  <a:schemeClr val="accent2"/>
                </a:solidFill>
              </a:rPr>
              <a:t>gratuit</a:t>
            </a:r>
            <a:endParaRPr lang="fr-CA" sz="1200" b="1" dirty="0">
              <a:solidFill>
                <a:schemeClr val="accent2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 flipH="1">
            <a:off x="351102" y="8517144"/>
            <a:ext cx="219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chemeClr val="accent2"/>
                </a:solidFill>
              </a:rPr>
              <a:t>Proche des transports en commun</a:t>
            </a:r>
            <a:endParaRPr lang="fr-CA" sz="1400" b="1" dirty="0">
              <a:solidFill>
                <a:schemeClr val="accent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67384" y="1883949"/>
            <a:ext cx="3333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>
                <a:solidFill>
                  <a:schemeClr val="bg1"/>
                </a:solidFill>
              </a:rPr>
              <a:t>Superviseur de laboratoire en chimie</a:t>
            </a:r>
          </a:p>
          <a:p>
            <a:pPr algn="ctr"/>
            <a:endParaRPr lang="fr-CA" sz="1400" b="1" dirty="0">
              <a:solidFill>
                <a:schemeClr val="bg1"/>
              </a:solidFill>
            </a:endParaRPr>
          </a:p>
          <a:p>
            <a:pPr algn="ctr"/>
            <a:endParaRPr lang="fr-CA" sz="12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3782643" y="2399719"/>
            <a:ext cx="37010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fr-CA" sz="1200" dirty="0"/>
              <a:t>Coordonner et superviser les activités du laboratoire</a:t>
            </a:r>
            <a:r>
              <a:rPr lang="fr-CA" dirty="0"/>
              <a:t> </a:t>
            </a:r>
            <a:endParaRPr lang="fr-CA" dirty="0" smtClean="0"/>
          </a:p>
          <a:p>
            <a:pPr algn="just"/>
            <a:r>
              <a:rPr lang="fr-CA" sz="1200" dirty="0" smtClean="0"/>
              <a:t>- Vérifier </a:t>
            </a:r>
            <a:r>
              <a:rPr lang="fr-CA" sz="1200" dirty="0"/>
              <a:t>et approuver les résultats d’analyse, signer les certificats et émettre des avis de non-conformités et interprétations des résultats;</a:t>
            </a:r>
          </a:p>
          <a:p>
            <a:pPr algn="just"/>
            <a:r>
              <a:rPr lang="fr-CA" sz="1200" dirty="0" smtClean="0"/>
              <a:t>- Développer </a:t>
            </a:r>
            <a:r>
              <a:rPr lang="fr-CA" sz="1200" dirty="0"/>
              <a:t>et valider des méthodes analytiques en </a:t>
            </a:r>
            <a:r>
              <a:rPr lang="fr-CA" sz="1200" dirty="0" smtClean="0"/>
              <a:t>chimie</a:t>
            </a:r>
          </a:p>
          <a:p>
            <a:pPr algn="just"/>
            <a:r>
              <a:rPr lang="fr-CA" sz="1200" dirty="0" smtClean="0"/>
              <a:t>- Effectuer </a:t>
            </a:r>
            <a:r>
              <a:rPr lang="fr-CA" sz="1200" dirty="0"/>
              <a:t>les analyses urgentes non planifiées, les analyses spéciales et régulières, au besoin;</a:t>
            </a:r>
          </a:p>
          <a:p>
            <a:pPr algn="just"/>
            <a:r>
              <a:rPr lang="fr-CA" sz="1200" dirty="0" smtClean="0"/>
              <a:t>- Maintenir </a:t>
            </a:r>
            <a:r>
              <a:rPr lang="fr-CA" sz="1200" dirty="0"/>
              <a:t>la qualité des résultats et de l’application du système de management, selon les normes ISO 17025;</a:t>
            </a:r>
          </a:p>
          <a:p>
            <a:pPr marL="171450" indent="-171450" algn="just">
              <a:buFontTx/>
              <a:buChar char="-"/>
            </a:pP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730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211</Words>
  <Application>Microsoft Office PowerPoint</Application>
  <PresentationFormat>Personnalisé</PresentationFormat>
  <Paragraphs>34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Lalatiana Randria</dc:creator>
  <cp:lastModifiedBy>Warda Benkhelil</cp:lastModifiedBy>
  <cp:revision>44</cp:revision>
  <dcterms:created xsi:type="dcterms:W3CDTF">2021-04-06T20:10:21Z</dcterms:created>
  <dcterms:modified xsi:type="dcterms:W3CDTF">2021-09-03T13:35:54Z</dcterms:modified>
</cp:coreProperties>
</file>